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1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870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142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97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0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48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709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232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205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13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290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266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DF8A8-841C-4954-90BB-FC4B687F5EBF}" type="datetimeFigureOut">
              <a:rPr lang="es-MX" smtClean="0"/>
              <a:t>26/02/2019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9037C-4CDA-4E59-945D-14BE2A1820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723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001961" y="430609"/>
            <a:ext cx="3028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CAJA NEGRA DE TUTORIAS ITH</a:t>
            </a:r>
            <a:endParaRPr lang="es-MX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99936" y="1906429"/>
            <a:ext cx="1873885" cy="325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indent="-228600">
              <a:spcAft>
                <a:spcPts val="800"/>
              </a:spcAft>
              <a:buFont typeface="+mj-lt"/>
              <a:buAutoNum type="arabicPeriod"/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Oficio con tutores asignados por departamento académico</a:t>
            </a:r>
          </a:p>
          <a:p>
            <a:pPr marL="228600" indent="-228600">
              <a:spcAft>
                <a:spcPts val="800"/>
              </a:spcAft>
              <a:buFont typeface="+mj-lt"/>
              <a:buAutoNum type="arabicPeriod"/>
            </a:pPr>
            <a:r>
              <a:rPr lang="es-MX" sz="1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Registros del sistema Institucional de Tutorías</a:t>
            </a:r>
          </a:p>
          <a:p>
            <a:pPr marL="228600" indent="-228600">
              <a:spcAft>
                <a:spcPts val="800"/>
              </a:spcAft>
              <a:buFont typeface="+mj-lt"/>
              <a:buAutoNum type="arabicPeriod"/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Plan Institucional de Tutorías (PIT)</a:t>
            </a:r>
          </a:p>
          <a:p>
            <a:pPr marL="228600" indent="-228600">
              <a:spcAft>
                <a:spcPts val="800"/>
              </a:spcAft>
              <a:buFont typeface="+mj-lt"/>
              <a:buAutoNum type="arabicPeriod"/>
            </a:pPr>
            <a:r>
              <a:rPr lang="es-MX" sz="1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Manual de tutorías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939695" y="1392971"/>
            <a:ext cx="119436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ENTRADAS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320937" y="1387316"/>
            <a:ext cx="4391025" cy="10382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Capacitación, Recursos Humanos, Recursos Financieros,  Recursos didácticos y materiales. </a:t>
            </a:r>
            <a:endParaRPr lang="es-MX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5059804" y="1076782"/>
            <a:ext cx="11760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RECURSOS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3370944" y="2662910"/>
            <a:ext cx="4341016" cy="21150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MX" sz="1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SELECCIÓN Y ASIGNACION  DE TUTORES  A LOS GRUPOS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PROGRAMA DE SEGUIMIENTO DE TUTORIAS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SESIONES GRUPALES E INDIVIDUALES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SISTEMA DE ENTREVISTAS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CANALIZACIONES</a:t>
            </a:r>
          </a:p>
          <a:p>
            <a:pPr marL="171450" indent="-1714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REPORTE FINAL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5165987" y="2655586"/>
            <a:ext cx="106984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PROCESO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320935" y="5147291"/>
            <a:ext cx="4391025" cy="10902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1. Detección de casos en riesgo máximo 5%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Aumento del índice de aprobación 60%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Disminución del índice de deserción escolar 6% </a:t>
            </a: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4882299" y="4681240"/>
            <a:ext cx="126829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INDICADOR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9128148" y="1896091"/>
            <a:ext cx="1873885" cy="325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Índices académicos como son: el de reprobación, deserción y eficiencia </a:t>
            </a:r>
            <a:r>
              <a:rPr lang="es-MX" sz="1100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erminal 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Reporte de Canalización a las diferentes áreas, ya sea académica o psicológica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642710" y="1387316"/>
            <a:ext cx="95545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SALIDAS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3520" y="5655143"/>
            <a:ext cx="2535810" cy="10140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PELIGRO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 no contar con la información, datos o personal necesario no tendríamos los grupos cubiertos con su tutor al inicio del curso </a:t>
            </a: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MX" sz="1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9128148" y="5583090"/>
            <a:ext cx="1873885" cy="10140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RIESGO</a:t>
            </a:r>
            <a:endParaRPr lang="es-MX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es-MX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Los índices de reprobación, deserción y eficiencia terminal se verían afectados. </a:t>
            </a:r>
            <a:endParaRPr lang="es-MX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8" name="Flecha arriba y abajo 27"/>
          <p:cNvSpPr/>
          <p:nvPr/>
        </p:nvSpPr>
        <p:spPr>
          <a:xfrm>
            <a:off x="4613640" y="2425540"/>
            <a:ext cx="138663" cy="587375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Flecha arriba y abajo 28"/>
          <p:cNvSpPr/>
          <p:nvPr/>
        </p:nvSpPr>
        <p:spPr>
          <a:xfrm>
            <a:off x="4613639" y="4481422"/>
            <a:ext cx="138663" cy="587375"/>
          </a:xfrm>
          <a:prstGeom prst="up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Flecha izquierda y derecha 29"/>
          <p:cNvSpPr/>
          <p:nvPr/>
        </p:nvSpPr>
        <p:spPr>
          <a:xfrm>
            <a:off x="7811978" y="3670925"/>
            <a:ext cx="1216152" cy="161784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Flecha derecha 30"/>
          <p:cNvSpPr/>
          <p:nvPr/>
        </p:nvSpPr>
        <p:spPr>
          <a:xfrm>
            <a:off x="2523829" y="3670506"/>
            <a:ext cx="747097" cy="14488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Documento 31"/>
          <p:cNvSpPr/>
          <p:nvPr/>
        </p:nvSpPr>
        <p:spPr>
          <a:xfrm>
            <a:off x="2172130" y="4757712"/>
            <a:ext cx="914400" cy="612648"/>
          </a:xfrm>
          <a:prstGeom prst="flowChart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Documento 32"/>
          <p:cNvSpPr/>
          <p:nvPr/>
        </p:nvSpPr>
        <p:spPr>
          <a:xfrm>
            <a:off x="7711960" y="5855866"/>
            <a:ext cx="914400" cy="612648"/>
          </a:xfrm>
          <a:prstGeom prst="flowChart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Documento 33"/>
          <p:cNvSpPr/>
          <p:nvPr/>
        </p:nvSpPr>
        <p:spPr>
          <a:xfrm>
            <a:off x="10689513" y="4777917"/>
            <a:ext cx="914400" cy="612648"/>
          </a:xfrm>
          <a:prstGeom prst="flowChart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Multidocumento 34"/>
          <p:cNvSpPr/>
          <p:nvPr/>
        </p:nvSpPr>
        <p:spPr>
          <a:xfrm>
            <a:off x="7187234" y="4070078"/>
            <a:ext cx="1060704" cy="758952"/>
          </a:xfrm>
          <a:prstGeom prst="flowChartMulti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/>
          <p:cNvSpPr txBox="1"/>
          <p:nvPr/>
        </p:nvSpPr>
        <p:spPr>
          <a:xfrm>
            <a:off x="7811978" y="140043"/>
            <a:ext cx="36880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Versión 1.0 Febrero 20, 2019</a:t>
            </a:r>
          </a:p>
          <a:p>
            <a:r>
              <a:rPr lang="es-MX" sz="1400" b="1" dirty="0" smtClean="0"/>
              <a:t>Elaborado por: M.E. Julia Graciela Preciado León</a:t>
            </a:r>
            <a:endParaRPr lang="es-MX" sz="1400" b="1" dirty="0"/>
          </a:p>
        </p:txBody>
      </p:sp>
    </p:spTree>
    <p:extLst>
      <p:ext uri="{BB962C8B-B14F-4D97-AF65-F5344CB8AC3E}">
        <p14:creationId xmlns:p14="http://schemas.microsoft.com/office/powerpoint/2010/main" val="162302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Las fechas de la caja negra pueden ser en un sentido o en los dos sentidos</a:t>
            </a:r>
          </a:p>
          <a:p>
            <a:pPr marL="0" indent="0">
              <a:buNone/>
            </a:pPr>
            <a:r>
              <a:rPr lang="es-MX" dirty="0" smtClean="0"/>
              <a:t>  </a:t>
            </a:r>
            <a:endParaRPr lang="es-MX" dirty="0"/>
          </a:p>
          <a:p>
            <a:endParaRPr lang="es-MX" dirty="0" smtClean="0"/>
          </a:p>
          <a:p>
            <a:r>
              <a:rPr lang="es-MX" dirty="0" smtClean="0"/>
              <a:t>En las formas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                                   documento       </a:t>
            </a:r>
            <a:r>
              <a:rPr lang="es-MX" dirty="0" err="1" smtClean="0"/>
              <a:t>Multidocumento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Significa que hay documentación que se necesita generar, que puede ser un procedimiento, un manual, una instrucción de trabajo, un plan de trabajo, plan de capacitación, un formato, </a:t>
            </a:r>
            <a:r>
              <a:rPr lang="es-MX" dirty="0" err="1" smtClean="0"/>
              <a:t>check</a:t>
            </a:r>
            <a:r>
              <a:rPr lang="es-MX" dirty="0" smtClean="0"/>
              <a:t> </a:t>
            </a:r>
            <a:r>
              <a:rPr lang="es-MX" dirty="0" err="1" smtClean="0"/>
              <a:t>list</a:t>
            </a:r>
            <a:r>
              <a:rPr lang="es-MX" dirty="0" smtClean="0"/>
              <a:t>, </a:t>
            </a:r>
            <a:r>
              <a:rPr lang="es-MX" dirty="0" err="1" smtClean="0"/>
              <a:t>etc</a:t>
            </a:r>
            <a:r>
              <a:rPr lang="es-MX" dirty="0" smtClean="0"/>
              <a:t>, etc.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Flecha derecha 3"/>
          <p:cNvSpPr/>
          <p:nvPr/>
        </p:nvSpPr>
        <p:spPr>
          <a:xfrm>
            <a:off x="1571953" y="2794715"/>
            <a:ext cx="978408" cy="1416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Flecha izquierda 4"/>
          <p:cNvSpPr/>
          <p:nvPr/>
        </p:nvSpPr>
        <p:spPr>
          <a:xfrm>
            <a:off x="3284113" y="2794715"/>
            <a:ext cx="978408" cy="1159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arriba y abajo 5"/>
          <p:cNvSpPr/>
          <p:nvPr/>
        </p:nvSpPr>
        <p:spPr>
          <a:xfrm>
            <a:off x="4893242" y="2543577"/>
            <a:ext cx="103031" cy="73409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Flecha izquierda y derecha 7"/>
          <p:cNvSpPr/>
          <p:nvPr/>
        </p:nvSpPr>
        <p:spPr>
          <a:xfrm>
            <a:off x="5473522" y="2794715"/>
            <a:ext cx="811369" cy="1159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Documento 8"/>
          <p:cNvSpPr/>
          <p:nvPr/>
        </p:nvSpPr>
        <p:spPr>
          <a:xfrm>
            <a:off x="4081873" y="3931146"/>
            <a:ext cx="914400" cy="6126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Multidocumento 9"/>
          <p:cNvSpPr/>
          <p:nvPr/>
        </p:nvSpPr>
        <p:spPr>
          <a:xfrm>
            <a:off x="6857958" y="3784842"/>
            <a:ext cx="1060704" cy="75895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CuadroTexto 10"/>
          <p:cNvSpPr txBox="1"/>
          <p:nvPr/>
        </p:nvSpPr>
        <p:spPr>
          <a:xfrm>
            <a:off x="4303721" y="587242"/>
            <a:ext cx="2852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DESCRIPCION DE SIMBOLOS </a:t>
            </a:r>
          </a:p>
          <a:p>
            <a:pPr algn="ctr"/>
            <a:r>
              <a:rPr lang="es-MX" dirty="0" smtClean="0"/>
              <a:t>EN LA CAJA NEGRA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115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19767</TotalTime>
  <Words>215</Words>
  <Application>Microsoft Office PowerPoint</Application>
  <PresentationFormat>Panorámica</PresentationFormat>
  <Paragraphs>48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Guillermo Salvador Plata Martínez</dc:creator>
  <cp:lastModifiedBy>Usuario de Windows</cp:lastModifiedBy>
  <cp:revision>37</cp:revision>
  <cp:lastPrinted>2019-02-01T18:04:30Z</cp:lastPrinted>
  <dcterms:created xsi:type="dcterms:W3CDTF">2017-10-05T18:52:50Z</dcterms:created>
  <dcterms:modified xsi:type="dcterms:W3CDTF">2019-02-26T16:20:11Z</dcterms:modified>
</cp:coreProperties>
</file>